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78" r:id="rId2"/>
    <p:sldId id="379" r:id="rId3"/>
    <p:sldId id="380" r:id="rId4"/>
    <p:sldId id="381" r:id="rId5"/>
    <p:sldId id="382" r:id="rId6"/>
    <p:sldId id="383" r:id="rId7"/>
    <p:sldId id="384" r:id="rId8"/>
    <p:sldId id="385" r:id="rId9"/>
    <p:sldId id="386" r:id="rId10"/>
    <p:sldId id="387" r:id="rId11"/>
    <p:sldId id="388" r:id="rId12"/>
    <p:sldId id="3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8826" autoAdjust="0"/>
  </p:normalViewPr>
  <p:slideViewPr>
    <p:cSldViewPr snapToGrid="0">
      <p:cViewPr varScale="1">
        <p:scale>
          <a:sx n="43" d="100"/>
          <a:sy n="43" d="100"/>
        </p:scale>
        <p:origin x="1508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BA602-0823-4094-9A29-12BA7886D475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A2DC7-9E4E-40A3-BAB2-C64FEC7813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896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Take emergency calls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Helps people when they are sick or hurt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Works with medicine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Drives a car with siren and lights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772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Job..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Helps people to research things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Works with computers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Works with books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136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Travels around town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Delivers things to you house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Sorts letters and packages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702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Works with books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Assigns Homework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Works with students just like you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4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Works with money such as dollars, coins, and credit cards.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This job works with food such as drinks and snacks.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137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Works on a team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Works with food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Works at a restaurant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740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Works with money such as dollars, coins and cards.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Travels all over the city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Drives you to where you need to go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001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Uses tools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Inspects your ca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fixes your car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128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Helps people when they are sick or hurt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 with medicine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Give you a shot in your arm. OUCH!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13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Works outside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Cuts grass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Plants flowers, grass, trees and more.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266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Drives a lot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Moves things from place to place.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Drives a BIG car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60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Helps people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Drives a big truck with lights and a siren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Puts out fires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515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EEF00-4060-DC40-9413-CCB39FFA4E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00DC21-B8D6-044C-B526-5CAF743FD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CA096-806F-B34D-8560-E5A4B7563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D50CD-2323-3044-A916-BF953D69D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E48A1-3ABB-E947-B355-43D2D7B8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73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687A-50B8-6045-9DBE-483308D04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11043-BB76-0541-8B87-AB3F287A6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C756C-E395-CB4B-B2A9-889E68BDC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49C44-8A31-F241-BD5A-A8908773C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A1F32-FF09-C142-AD06-C3E790205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73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DFA864-2F37-A54B-B58E-FA0F7E0E9B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0991B-1398-9B43-A78C-03DFFAC8D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C78DF-888B-7849-A40A-ACAC12F89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90A35-8E7C-7548-A243-454D2FFA9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31FF9-71FC-384D-A97A-7DDD4D06D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49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570B1-B50E-AA4D-81A7-F8E3DE717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339FD-B39E-214E-A17C-33D808658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2D054-AF96-DB4E-BA19-C48D54BA7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1BB52-3EB5-B345-A37A-F552D055A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7F14B-5DF3-DF46-85B8-BA8F74700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356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30D65-A663-8A4B-AB48-8D4D514F7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183A8-2931-6E47-8148-1CFA8B0D1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8A7A1-856C-074B-A254-33B6B61D3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B0142-2601-4545-A7CC-82A88AAE9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E7073-2B2D-8F4E-8FA2-7FFC29E05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714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AFA60-CF48-EE49-B632-603A488B8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80C87-2981-B24C-9D4D-4058B95E7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F9F66-85CA-8341-9D94-3EE7962AC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A138E-F86D-9D4A-BF7F-4EA3D82AF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F69E5D-B799-D14C-9895-ED1CB1010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09292-4FF3-6D46-A63B-A19335F5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266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69B81-EF8F-A34D-81E4-729F0152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DF481-4C8C-4245-BF52-75519EA25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D78E1-D06F-8B42-8A74-4BAD329F9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9DC67F-4BF5-B44B-9365-B14EBDEEA4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F7CBFF-877A-4B41-BEA3-05863DE940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5804F7-AAC1-2E43-8514-90054CCEF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51EC0B-B8EA-A74A-B328-F808A9D2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64E15-C8E3-5841-BEEE-527EC978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323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7011F-7791-3E4A-9BD1-D839B2A8B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5E41C8-01AE-0E45-974F-06C6D5D2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3D990-4804-FB49-BD55-463E724FD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03AB4-AA4A-2943-BA3D-D295BED0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120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9506-D80E-684A-95D2-7259D1A5E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660DD-8264-6B49-AD75-9E08E70B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38962-DA90-CD45-BAC8-4F2A82AF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363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99504-A574-3745-8E6A-95FB6D666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5E2D4-4A0F-6241-B3B7-F9AC1AEED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CA3C9-50C8-B54E-842F-88E7DC5E7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B4543F-A583-144A-A341-353FCEE35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25727-0941-5C45-AB2C-5D0B52FFD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0592C2-DF81-6F40-85B6-502BDAA75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998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B836D-744E-4542-B77F-4F62841F7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62230C-7404-4743-8F0B-A7FE08177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E0550C-FE9D-174D-94C1-9103D6158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90D17-C0D0-5540-B4DF-1F6F8AB05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696CF-A27C-964B-B657-4E3632DE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A969F-AC13-A841-ADFF-429001540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117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59B3D1-CA49-8C41-A8EC-40A883BD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2F1C7-C774-4C48-9FD1-021D883D2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74432-EAE1-5144-9CF7-E18F6032F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0459F-84AE-0F47-9F57-542FE38816A4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907B7-BCB3-5C49-9A2B-00ABEFAE8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1537-1F15-A44B-ABB1-986CD1005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157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49C34E-8E90-4CE2-910C-A297CDC9A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077" y="895384"/>
            <a:ext cx="7379842" cy="491989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674176" y="5673776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Paramedic</a:t>
            </a:r>
          </a:p>
        </p:txBody>
      </p:sp>
    </p:spTree>
    <p:extLst>
      <p:ext uri="{BB962C8B-B14F-4D97-AF65-F5344CB8AC3E}">
        <p14:creationId xmlns:p14="http://schemas.microsoft.com/office/powerpoint/2010/main" val="142998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785934" y="5669278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>
                <a:solidFill>
                  <a:prstClr val="black"/>
                </a:solidFill>
                <a:latin typeface="Calibri" panose="020F0502020204030204"/>
              </a:rPr>
              <a:t>Librarian 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E05045-EFF0-44B6-9D6A-6FF4E11D9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566" y="945958"/>
            <a:ext cx="7412859" cy="496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9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785934" y="5669278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Postal Worker </a:t>
            </a:r>
            <a:r>
              <a:rPr lang="en-US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65AEE6-D2B2-49E5-9176-7BC8DC721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567" y="957550"/>
            <a:ext cx="7430252" cy="495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1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785934" y="5669278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>
                <a:solidFill>
                  <a:prstClr val="black"/>
                </a:solidFill>
                <a:latin typeface="Calibri" panose="020F0502020204030204"/>
              </a:rPr>
              <a:t>Teacher 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88ED6C-BCB8-4477-BFD3-7FAA35ADF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567" y="926716"/>
            <a:ext cx="7412858" cy="500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674176" y="5673776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Store Owner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43F8E-6B22-47A8-AF64-A55A92A2A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077" y="895384"/>
            <a:ext cx="7379841" cy="491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0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674176" y="5673776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olidFill>
                  <a:prstClr val="black"/>
                </a:solidFill>
                <a:latin typeface="Calibri" panose="020F0502020204030204"/>
              </a:rPr>
              <a:t>Chef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7853ED-6E98-4F34-A18A-6D788D5C0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077" y="895384"/>
            <a:ext cx="7379841" cy="491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785936" y="5667375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Bus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Driver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912290AE-8B37-4EAD-B4D5-2DFB9FA31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77" y="895384"/>
            <a:ext cx="7379841" cy="491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68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785934" y="5669278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Mechanic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33130-9727-4F07-91B0-AA00E7479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077" y="959005"/>
            <a:ext cx="7379841" cy="494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4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785934" y="5669278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>
                <a:solidFill>
                  <a:prstClr val="black"/>
                </a:solidFill>
                <a:latin typeface="Calibri" panose="020F0502020204030204"/>
              </a:rPr>
              <a:t>Nurse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227E46-771B-4F0B-9530-84CF4DDAA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566" y="895384"/>
            <a:ext cx="7412859" cy="494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4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785934" y="5669278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>
                <a:solidFill>
                  <a:prstClr val="black"/>
                </a:solidFill>
                <a:latin typeface="Calibri" panose="020F0502020204030204"/>
              </a:rPr>
              <a:t>Gardener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61390E15-49FE-4C14-A890-27144A6B8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66" y="958047"/>
            <a:ext cx="7412859" cy="494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8D8BF9-0AED-461F-B337-D15A2EC0F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569" y="958047"/>
            <a:ext cx="7412855" cy="494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7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785934" y="5669278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>
                <a:solidFill>
                  <a:prstClr val="black"/>
                </a:solidFill>
                <a:latin typeface="Calibri" panose="020F0502020204030204"/>
              </a:rPr>
              <a:t>Truck Driver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53036-28F6-4F78-91A0-20632F2D0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566" y="959504"/>
            <a:ext cx="7412859" cy="49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4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785934" y="5669278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Firefighter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E1AFC8-2DBB-4D0F-B4DF-603EA1079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67" y="926716"/>
            <a:ext cx="7412858" cy="500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6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296</Words>
  <Application>Microsoft Office PowerPoint</Application>
  <PresentationFormat>Widescreen</PresentationFormat>
  <Paragraphs>84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Benak, Elle R</dc:creator>
  <cp:lastModifiedBy>Benak, Elle R</cp:lastModifiedBy>
  <cp:revision>11</cp:revision>
  <dcterms:created xsi:type="dcterms:W3CDTF">2021-04-27T20:31:21Z</dcterms:created>
  <dcterms:modified xsi:type="dcterms:W3CDTF">2021-05-13T12:46:10Z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7920ee33-3a4a-40f4-aa4c-bdfb533c928b</vt:lpwstr>
  </property>
</Properties>
</file>